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sldIdLst>
    <p:sldId id="256" r:id="rId4"/>
    <p:sldId id="259" r:id="rId5"/>
    <p:sldId id="268" r:id="rId6"/>
    <p:sldId id="260" r:id="rId7"/>
    <p:sldId id="261" r:id="rId8"/>
    <p:sldId id="265" r:id="rId9"/>
    <p:sldId id="270" r:id="rId10"/>
    <p:sldId id="267" r:id="rId11"/>
    <p:sldId id="262" r:id="rId12"/>
    <p:sldId id="263" r:id="rId13"/>
    <p:sldId id="264" r:id="rId14"/>
    <p:sldId id="269" r:id="rId15"/>
    <p:sldId id="258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34200" cy="715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Courier New" pitchFamily="49" charset="0"/>
              <a:buChar char="o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Subhead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3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1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1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98438"/>
            <a:ext cx="6934200" cy="868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822B0-0090-4A85-9306-56074EEB46E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C6150-28CD-4DF5-8866-0B33CB05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822B0-0090-4A85-9306-56074EEB46E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C6150-28CD-4DF5-8866-0B33CB05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C822B0-0090-4A85-9306-56074EEB46E9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C6150-28CD-4DF5-8866-0B33CB05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98438"/>
            <a:ext cx="6934200" cy="868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62000" y="1600200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latin typeface="Franklin Gothic Demi" pitchFamily="34" charset="0"/>
              </a:rPr>
              <a:t>Header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Franklin Gothic Book" pitchFamily="34" charset="0"/>
              </a:rPr>
              <a:t>First level</a:t>
            </a:r>
          </a:p>
          <a:p>
            <a:pPr marL="914400" lvl="1" indent="-4572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dirty="0" smtClean="0">
                <a:latin typeface="Franklin Gothic Book" pitchFamily="34" charset="0"/>
              </a:rPr>
              <a:t>Second</a:t>
            </a:r>
            <a:r>
              <a:rPr lang="en-US" sz="2800" baseline="0" dirty="0" smtClean="0">
                <a:latin typeface="Franklin Gothic Book" pitchFamily="34" charset="0"/>
              </a:rPr>
              <a:t> level</a:t>
            </a:r>
          </a:p>
          <a:p>
            <a:pPr marL="1371600" lvl="2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aseline="0" dirty="0" smtClean="0">
                <a:latin typeface="Franklin Gothic Book" pitchFamily="34" charset="0"/>
              </a:rPr>
              <a:t>Third level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US" sz="2000" baseline="0" dirty="0" smtClean="0">
                <a:latin typeface="Franklin Gothic Book" pitchFamily="34" charset="0"/>
              </a:rPr>
              <a:t>Fourth level</a:t>
            </a:r>
            <a:endParaRPr lang="en-US" sz="2000" dirty="0" smtClean="0">
              <a:latin typeface="Franklin Gothic Boo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4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Subtitle/other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6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bg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Dem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F138-8AEB-4229-8C24-CE71AD22050C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19E8-15D4-42AF-88CC-699495E0D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qkakdrnVA&amp;list=PL25C4CD61CC09C42C&amp;index=2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r.idaho.gov/sid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Successful Marketing Strategies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Tyler Smith, Idaho</a:t>
            </a:r>
          </a:p>
          <a:p>
            <a:r>
              <a:rPr lang="en-US" dirty="0" smtClean="0"/>
              <a:t>Travis Beck, Nebraska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042160" y="1143000"/>
            <a:ext cx="5105400" cy="261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042160" y="3962400"/>
            <a:ext cx="513931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Video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97932" y="381000"/>
            <a:ext cx="5845571" cy="283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  <a:hlinkClick r:id="rId2"/>
              </a:rPr>
              <a:t>SIDES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  <a:hlinkClick r:id="rId2"/>
              </a:rPr>
              <a:t>E-Response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57200" y="2209800"/>
            <a:ext cx="80962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Required Business Posters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371600" y="1981200"/>
            <a:ext cx="62674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Registration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34382"/>
            <a:ext cx="6347881" cy="5295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066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www.labor.Idaho.gov/sides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2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Registration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9800" y="1066800"/>
            <a:ext cx="441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5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438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Other State examples?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6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Notifications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799"/>
            <a:ext cx="4495800" cy="58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Notifications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90600" y="2057400"/>
            <a:ext cx="72866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Inserts in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219200" y="1103811"/>
            <a:ext cx="6167866" cy="2757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219200" y="3898309"/>
            <a:ext cx="6167866" cy="27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391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smtClean="0">
                <a:latin typeface="Franklin Gothic Demi" pitchFamily="34" charset="0"/>
              </a:rPr>
              <a:t>Idaho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36837" y="2013676"/>
            <a:ext cx="2782964" cy="3858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8710" y="2486230"/>
            <a:ext cx="3236836" cy="338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4" y="3276600"/>
            <a:ext cx="312420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73331"/>
            <a:ext cx="7391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smtClean="0">
                <a:latin typeface="Franklin Gothic Demi" pitchFamily="34" charset="0"/>
              </a:rPr>
              <a:t>Kansas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241893" y="2667000"/>
            <a:ext cx="2686455" cy="280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70068" y="1886874"/>
            <a:ext cx="3622863" cy="4916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2667000"/>
            <a:ext cx="2521106" cy="28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76400" y="1295400"/>
            <a:ext cx="5543550" cy="54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Booklets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09800" y="1219200"/>
            <a:ext cx="4191000" cy="5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Handouts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133600" y="1066799"/>
            <a:ext cx="4419600" cy="57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84C171BDDC5468B4D8E98EF3F27A1" ma:contentTypeVersion="0" ma:contentTypeDescription="Create a new document." ma:contentTypeScope="" ma:versionID="ecf1cb9f854ba892b3fa02373eef9830">
  <xsd:schema xmlns:xsd="http://www.w3.org/2001/XMLSchema" xmlns:xs="http://www.w3.org/2001/XMLSchema" xmlns:p="http://schemas.microsoft.com/office/2006/metadata/properties" xmlns:ns2="8bdc3bd6-16cc-448e-924f-f58e203bf887" targetNamespace="http://schemas.microsoft.com/office/2006/metadata/properties" ma:root="true" ma:fieldsID="e8fde11128441d7cd78ea1a5eb0aa4d3" ns2:_="">
    <xsd:import namespace="8bdc3bd6-16cc-448e-924f-f58e203bf8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c3bd6-16cc-448e-924f-f58e203bf8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CAF0B30D7944781ECBF39F9145A90" ma:contentTypeVersion="0" ma:contentTypeDescription="Create a new document." ma:contentTypeScope="" ma:versionID="763a65bb60859427bc5bb1edde7bf67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CA15F-A3E2-47CE-945D-3F1F8078E431}"/>
</file>

<file path=customXml/itemProps2.xml><?xml version="1.0" encoding="utf-8"?>
<ds:datastoreItem xmlns:ds="http://schemas.openxmlformats.org/officeDocument/2006/customXml" ds:itemID="{171610C8-4E86-4386-8E63-9770360D63DB}"/>
</file>

<file path=customXml/itemProps3.xml><?xml version="1.0" encoding="utf-8"?>
<ds:datastoreItem xmlns:ds="http://schemas.openxmlformats.org/officeDocument/2006/customXml" ds:itemID="{87775A32-D5C2-4DE1-ACA8-22B5C2A8CCAB}"/>
</file>

<file path=customXml/itemProps4.xml><?xml version="1.0" encoding="utf-8"?>
<ds:datastoreItem xmlns:ds="http://schemas.openxmlformats.org/officeDocument/2006/customXml" ds:itemID="{0E684A30-A160-4AA6-A4FF-EC14E0C7B33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Custom Design</vt:lpstr>
      <vt:lpstr>Successful Marketing Strategies </vt:lpstr>
      <vt:lpstr>Paper Notifications</vt:lpstr>
      <vt:lpstr>Paper Notifications</vt:lpstr>
      <vt:lpstr>Inserts in Decisions</vt:lpstr>
      <vt:lpstr>Social Media Posts</vt:lpstr>
      <vt:lpstr>Social Media Posts</vt:lpstr>
      <vt:lpstr>Newspaper Ads</vt:lpstr>
      <vt:lpstr>Employer Booklets</vt:lpstr>
      <vt:lpstr>Workshop Handouts</vt:lpstr>
      <vt:lpstr>Business Cards</vt:lpstr>
      <vt:lpstr>YouTube Video</vt:lpstr>
      <vt:lpstr>Required Business Posters</vt:lpstr>
      <vt:lpstr>Electronic Registration</vt:lpstr>
      <vt:lpstr>Electronic Registration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Marketing Strategies </dc:title>
  <dc:creator>Norma</dc:creator>
  <cp:lastModifiedBy>Norma</cp:lastModifiedBy>
  <cp:revision>1</cp:revision>
  <dcterms:modified xsi:type="dcterms:W3CDTF">2017-11-09T20:11:29Z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0x010100234CAF0B30D7944781ECBF39F9145A90</vt:lpwstr>
  </property>
  <property fmtid="{D5CDD505-2E9C-101B-9397-08002B2CF9AE}" pid="3" name="_dlc_DocIdItemGuid">
    <vt:lpwstr>0da5a13a-4e16-47e7-8738-079aa6d51838</vt:lpwstr>
  </property>
</Properties>
</file>